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1" r:id="rId1"/>
  </p:sldMasterIdLst>
  <p:sldIdLst>
    <p:sldId id="256" r:id="rId2"/>
    <p:sldId id="257" r:id="rId3"/>
    <p:sldId id="262" r:id="rId4"/>
    <p:sldId id="259" r:id="rId5"/>
    <p:sldId id="261" r:id="rId6"/>
    <p:sldId id="264" r:id="rId7"/>
    <p:sldId id="265" r:id="rId8"/>
    <p:sldId id="263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89" d="100"/>
          <a:sy n="89" d="100"/>
        </p:scale>
        <p:origin x="942" y="9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554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135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208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91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724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285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250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484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889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00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38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68867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347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5691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9609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97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7/17/2024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981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7/17/2024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830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914400" rtl="0" eaLnBrk="1" latinLnBrk="1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@seungheeki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“</a:t>
            </a:r>
            <a:r>
              <a:rPr lang="ko-KR" altLang="en-US" dirty="0"/>
              <a:t>해설이 있는 클래식 감상</a:t>
            </a:r>
            <a:r>
              <a:rPr lang="en-US" altLang="ko-KR" dirty="0"/>
              <a:t>”</a:t>
            </a:r>
            <a:r>
              <a:rPr lang="ko-KR" altLang="en-US" dirty="0"/>
              <a:t> </a:t>
            </a:r>
            <a:br>
              <a:rPr lang="en-US" altLang="ko-KR" dirty="0"/>
            </a:br>
            <a:r>
              <a:rPr lang="en-US" altLang="ko-KR" sz="2800" dirty="0"/>
              <a:t>(</a:t>
            </a:r>
            <a:r>
              <a:rPr lang="ko-KR" altLang="en-US" sz="2800" dirty="0"/>
              <a:t>강의 계획서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13259" y="4402395"/>
            <a:ext cx="6517482" cy="1371599"/>
          </a:xfrm>
        </p:spPr>
        <p:txBody>
          <a:bodyPr/>
          <a:lstStyle/>
          <a:p>
            <a:r>
              <a:rPr lang="ko-KR" altLang="en-US" dirty="0"/>
              <a:t>강사 </a:t>
            </a:r>
            <a:r>
              <a:rPr lang="en-US" altLang="ko-KR" dirty="0"/>
              <a:t>: </a:t>
            </a:r>
            <a:r>
              <a:rPr lang="ko-KR" altLang="en-US" dirty="0"/>
              <a:t>김승희 교수</a:t>
            </a:r>
          </a:p>
        </p:txBody>
      </p:sp>
    </p:spTree>
    <p:extLst>
      <p:ext uri="{BB962C8B-B14F-4D97-AF65-F5344CB8AC3E}">
        <p14:creationId xmlns:p14="http://schemas.microsoft.com/office/powerpoint/2010/main" val="4293852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>
                <a:latin typeface="나눔고딕OTF ExtraBold"/>
                <a:ea typeface="나눔고딕OTF ExtraBold"/>
              </a:rPr>
              <a:t>강의 개요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669445" y="2070317"/>
            <a:ext cx="7805110" cy="3910154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  <a:defRPr/>
            </a:pPr>
            <a:r>
              <a:rPr lang="ko-KR" altLang="en-US">
                <a:latin typeface="서울남산 장체B"/>
                <a:ea typeface="서울남산 장체B"/>
              </a:rPr>
              <a:t>“외로움</a:t>
            </a:r>
            <a:r>
              <a:rPr lang="en-US" altLang="ko-KR">
                <a:latin typeface="서울남산 장체B"/>
                <a:ea typeface="서울남산 장체B"/>
              </a:rPr>
              <a:t>, </a:t>
            </a:r>
            <a:r>
              <a:rPr lang="ko-KR" altLang="en-US">
                <a:latin typeface="서울남산 장체B"/>
                <a:ea typeface="서울남산 장체B"/>
              </a:rPr>
              <a:t>후회</a:t>
            </a:r>
            <a:r>
              <a:rPr lang="en-US" altLang="ko-KR">
                <a:latin typeface="서울남산 장체B"/>
                <a:ea typeface="서울남산 장체B"/>
              </a:rPr>
              <a:t>, </a:t>
            </a:r>
            <a:r>
              <a:rPr lang="ko-KR" altLang="en-US">
                <a:latin typeface="서울남산 장체B"/>
                <a:ea typeface="서울남산 장체B"/>
              </a:rPr>
              <a:t>불안</a:t>
            </a:r>
            <a:r>
              <a:rPr lang="en-US" altLang="ko-KR">
                <a:latin typeface="서울남산 장체B"/>
                <a:ea typeface="서울남산 장체B"/>
              </a:rPr>
              <a:t>, </a:t>
            </a:r>
            <a:r>
              <a:rPr lang="ko-KR" altLang="en-US">
                <a:latin typeface="서울남산 장체B"/>
                <a:ea typeface="서울남산 장체B"/>
              </a:rPr>
              <a:t>지루함</a:t>
            </a:r>
            <a:r>
              <a:rPr lang="en-US" altLang="ko-KR">
                <a:latin typeface="서울남산 장체B"/>
                <a:ea typeface="서울남산 장체B"/>
              </a:rPr>
              <a:t>, </a:t>
            </a:r>
            <a:r>
              <a:rPr lang="ko-KR" altLang="en-US">
                <a:latin typeface="서울남산 장체B"/>
                <a:ea typeface="서울남산 장체B"/>
              </a:rPr>
              <a:t>스트레스</a:t>
            </a:r>
            <a:r>
              <a:rPr lang="en-US" altLang="ko-KR">
                <a:latin typeface="서울남산 장체B"/>
                <a:ea typeface="서울남산 장체B"/>
              </a:rPr>
              <a:t>… </a:t>
            </a:r>
            <a:r>
              <a:rPr lang="ko-KR" altLang="en-US">
                <a:latin typeface="서울남산 장체B"/>
                <a:ea typeface="서울남산 장체B"/>
              </a:rPr>
              <a:t>당신의 기분에 클래식을 처방합니다</a:t>
            </a:r>
            <a:r>
              <a:rPr lang="en-US" altLang="ko-KR">
                <a:latin typeface="서울남산 장체B"/>
                <a:ea typeface="서울남산 장체B"/>
              </a:rPr>
              <a:t>!”</a:t>
            </a:r>
          </a:p>
          <a:p>
            <a:pPr marL="0" indent="0">
              <a:lnSpc>
                <a:spcPct val="110000"/>
              </a:lnSpc>
              <a:buNone/>
              <a:defRPr/>
            </a:pPr>
            <a:r>
              <a:rPr lang="ko-KR" altLang="en-US">
                <a:latin typeface="서울남산 장체B"/>
                <a:ea typeface="서울남산 장체B"/>
              </a:rPr>
              <a:t>감정별로 골라 듣는</a:t>
            </a:r>
            <a:r>
              <a:rPr lang="en-US" altLang="ko-KR">
                <a:latin typeface="서울남산 장체B"/>
                <a:ea typeface="서울남산 장체B"/>
              </a:rPr>
              <a:t>, </a:t>
            </a:r>
            <a:r>
              <a:rPr lang="ko-KR" altLang="en-US">
                <a:latin typeface="서울남산 장체B"/>
                <a:ea typeface="서울남산 장체B"/>
              </a:rPr>
              <a:t>아름다운 선율의 처방 마음을 어루만지고 위로하며 기쁨을 주는 클래식</a:t>
            </a:r>
            <a:r>
              <a:rPr lang="en-US" altLang="ko-KR">
                <a:latin typeface="서울남산 장체B"/>
                <a:ea typeface="서울남산 장체B"/>
              </a:rPr>
              <a:t>!</a:t>
            </a:r>
          </a:p>
          <a:p>
            <a:pPr marL="0" indent="0">
              <a:lnSpc>
                <a:spcPct val="170000"/>
              </a:lnSpc>
              <a:buNone/>
              <a:defRPr/>
            </a:pPr>
            <a:endParaRPr lang="en-US" altLang="ko-KR">
              <a:latin typeface="서울남산 장체B"/>
              <a:ea typeface="서울남산 장체B"/>
            </a:endParaRPr>
          </a:p>
          <a:p>
            <a:pPr marL="0" indent="0">
              <a:lnSpc>
                <a:spcPct val="170000"/>
              </a:lnSpc>
              <a:buNone/>
              <a:defRPr/>
            </a:pPr>
            <a:r>
              <a:rPr lang="ko-KR" altLang="en-US">
                <a:latin typeface="서울남산 장체B"/>
                <a:ea typeface="서울남산 장체B"/>
              </a:rPr>
              <a:t>감정별로 듣기 좋은 클래식을 추천함으로써 클래식에 관심은 있지만 진입장벽이 높아 입문을 망설여 온 초보자도 쉽게 접근 할 수 있습니다</a:t>
            </a:r>
            <a:r>
              <a:rPr lang="en-US" altLang="ko-KR">
                <a:latin typeface="서울남산 장체B"/>
                <a:ea typeface="서울남산 장체B"/>
              </a:rPr>
              <a:t>. </a:t>
            </a:r>
            <a:r>
              <a:rPr lang="ko-KR" altLang="en-US">
                <a:latin typeface="서울남산 장체B"/>
                <a:ea typeface="서울남산 장체B"/>
              </a:rPr>
              <a:t>각 감정별로 작곡 당시 작곡가가 처한 상황과 심리 등을 함께 다루어 추천곡을 들으며 좀 더 쉽게 감정을 이입할 수 있도록 했습니다</a:t>
            </a:r>
            <a:r>
              <a:rPr lang="en-US" altLang="ko-KR">
                <a:latin typeface="서울남산 장체B"/>
                <a:ea typeface="서울남산 장체B"/>
              </a:rPr>
              <a:t>.</a:t>
            </a:r>
          </a:p>
          <a:p>
            <a:pPr marL="0" indent="0">
              <a:lnSpc>
                <a:spcPct val="150000"/>
              </a:lnSpc>
              <a:buNone/>
              <a:defRPr/>
            </a:pPr>
            <a:endParaRPr lang="ko-KR" altLang="en-US">
              <a:latin typeface="서울남산 장체B"/>
              <a:ea typeface="서울남산 장체B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ko-KR" altLang="en-US">
                <a:latin typeface="서울남산 장체B"/>
                <a:ea typeface="서울남산 장체B"/>
              </a:rPr>
              <a:t>제가 추천한 클래식 음악을 듣고 여러분들의 삶이 조금 더 풍성해지기를 바랍니다</a:t>
            </a:r>
            <a:r>
              <a:rPr lang="en-US" altLang="ko-KR">
                <a:latin typeface="서울남산 장체B"/>
                <a:ea typeface="서울남산 장체B"/>
              </a:rPr>
              <a:t>.</a:t>
            </a:r>
          </a:p>
          <a:p>
            <a:pPr marL="0" indent="0">
              <a:lnSpc>
                <a:spcPct val="150000"/>
              </a:lnSpc>
              <a:buNone/>
              <a:defRPr/>
            </a:pPr>
            <a:endParaRPr lang="ko-KR" altLang="en-US">
              <a:latin typeface="서울남산 장체B"/>
              <a:ea typeface="서울남산 장체B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1087" y="92513"/>
            <a:ext cx="7773338" cy="1596177"/>
          </a:xfrm>
        </p:spPr>
        <p:txBody>
          <a:bodyPr/>
          <a:lstStyle/>
          <a:p>
            <a:r>
              <a:rPr lang="ko-KR" altLang="en-US" dirty="0"/>
              <a:t>프로그램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2635117" y="1924664"/>
            <a:ext cx="5115160" cy="47416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b="1" dirty="0">
                <a:latin typeface="+mj-ea"/>
                <a:ea typeface="+mj-ea"/>
              </a:rPr>
              <a:t>1.  </a:t>
            </a:r>
            <a:r>
              <a:rPr lang="ko-KR" altLang="en-US" b="1" dirty="0">
                <a:latin typeface="+mj-ea"/>
                <a:ea typeface="+mj-ea"/>
              </a:rPr>
              <a:t>클래식음악과 현대인의 삶</a:t>
            </a:r>
            <a:r>
              <a:rPr lang="en-US" altLang="ko-KR" b="1" dirty="0">
                <a:latin typeface="+mj-ea"/>
                <a:ea typeface="+mj-ea"/>
              </a:rPr>
              <a:t>. </a:t>
            </a:r>
          </a:p>
          <a:p>
            <a:pPr marL="0" indent="0">
              <a:buNone/>
            </a:pPr>
            <a:endParaRPr lang="en-US" altLang="ko-KR" b="1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b="1" dirty="0">
                <a:latin typeface="+mj-ea"/>
                <a:ea typeface="+mj-ea"/>
              </a:rPr>
              <a:t>2. </a:t>
            </a:r>
            <a:r>
              <a:rPr lang="ko-KR" altLang="en-US" b="1" dirty="0">
                <a:latin typeface="+mj-ea"/>
                <a:ea typeface="+mj-ea"/>
              </a:rPr>
              <a:t>클래식음악</a:t>
            </a:r>
            <a:r>
              <a:rPr lang="en-US" altLang="ko-KR" b="1" dirty="0">
                <a:latin typeface="+mj-ea"/>
                <a:ea typeface="+mj-ea"/>
              </a:rPr>
              <a:t>, </a:t>
            </a:r>
            <a:r>
              <a:rPr lang="ko-KR" altLang="en-US" b="1" dirty="0">
                <a:latin typeface="+mj-ea"/>
                <a:ea typeface="+mj-ea"/>
              </a:rPr>
              <a:t>어떻게 들어야 할까요</a:t>
            </a:r>
            <a:r>
              <a:rPr lang="en-US" altLang="ko-KR" b="1" dirty="0">
                <a:latin typeface="+mj-ea"/>
                <a:ea typeface="+mj-ea"/>
              </a:rPr>
              <a:t>?</a:t>
            </a:r>
          </a:p>
          <a:p>
            <a:endParaRPr lang="en-US" altLang="ko-KR" b="1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b="1" dirty="0">
                <a:latin typeface="+mj-ea"/>
                <a:ea typeface="+mj-ea"/>
              </a:rPr>
              <a:t>3. </a:t>
            </a:r>
            <a:r>
              <a:rPr lang="ko-KR" altLang="en-US" b="1" dirty="0">
                <a:latin typeface="+mj-ea"/>
                <a:ea typeface="+mj-ea"/>
              </a:rPr>
              <a:t>모든 순간의 클래식</a:t>
            </a:r>
            <a:endParaRPr lang="en-US" altLang="ko-KR" b="1" dirty="0">
              <a:latin typeface="+mj-ea"/>
              <a:ea typeface="+mj-ea"/>
            </a:endParaRPr>
          </a:p>
          <a:p>
            <a:endParaRPr lang="en-US" altLang="ko-KR" b="1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b="1" dirty="0">
                <a:latin typeface="+mj-ea"/>
                <a:ea typeface="+mj-ea"/>
              </a:rPr>
              <a:t>4.  </a:t>
            </a:r>
            <a:r>
              <a:rPr lang="ko-KR" altLang="en-US" b="1" dirty="0">
                <a:latin typeface="+mj-ea"/>
                <a:ea typeface="+mj-ea"/>
              </a:rPr>
              <a:t>마무리</a:t>
            </a:r>
            <a:endParaRPr lang="en-US" altLang="ko-KR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95617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2194460" y="1161437"/>
            <a:ext cx="4414614" cy="527254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  <a:defRPr/>
            </a:pPr>
            <a:r>
              <a:rPr lang="en-US" altLang="ko-KR" b="1" dirty="0">
                <a:latin typeface="+mj-ea"/>
                <a:ea typeface="+mj-ea"/>
              </a:rPr>
              <a:t>1. </a:t>
            </a:r>
            <a:r>
              <a:rPr lang="ko-KR" altLang="en-US" b="1" dirty="0">
                <a:latin typeface="+mj-ea"/>
                <a:ea typeface="+mj-ea"/>
              </a:rPr>
              <a:t>클래식음악</a:t>
            </a:r>
            <a:r>
              <a:rPr lang="en-US" altLang="ko-KR" b="1" dirty="0">
                <a:latin typeface="+mj-ea"/>
                <a:ea typeface="+mj-ea"/>
              </a:rPr>
              <a:t>, </a:t>
            </a:r>
            <a:r>
              <a:rPr lang="ko-KR" altLang="en-US" b="1" dirty="0">
                <a:latin typeface="+mj-ea"/>
                <a:ea typeface="+mj-ea"/>
              </a:rPr>
              <a:t>어떻게 들어야 할까요</a:t>
            </a:r>
            <a:r>
              <a:rPr lang="en-US" altLang="ko-KR" b="1" dirty="0">
                <a:latin typeface="+mj-ea"/>
                <a:ea typeface="+mj-ea"/>
              </a:rPr>
              <a:t>? 1</a:t>
            </a:r>
            <a:r>
              <a:rPr lang="ko-KR" altLang="en-US" b="1" dirty="0">
                <a:latin typeface="+mj-ea"/>
                <a:ea typeface="+mj-ea"/>
              </a:rPr>
              <a:t>부</a:t>
            </a:r>
            <a:endParaRPr lang="en-US" altLang="ko-KR" b="1" dirty="0">
              <a:latin typeface="+mj-ea"/>
              <a:ea typeface="+mj-ea"/>
            </a:endParaRPr>
          </a:p>
          <a:p>
            <a:pPr marL="0" indent="0">
              <a:buNone/>
              <a:defRPr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600" b="1" dirty="0">
                <a:latin typeface="+mj-ea"/>
                <a:ea typeface="+mj-ea"/>
              </a:rPr>
              <a:t>◈</a:t>
            </a:r>
            <a:r>
              <a:rPr lang="en-US" altLang="ko-KR" sz="3200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강의</a:t>
            </a:r>
          </a:p>
          <a:p>
            <a:pPr marL="0" indent="0">
              <a:buNone/>
              <a:defRPr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400" b="1" dirty="0">
                <a:latin typeface="+mj-ea"/>
                <a:ea typeface="+mj-ea"/>
              </a:rPr>
              <a:t>◈</a:t>
            </a:r>
            <a:r>
              <a:rPr lang="en-US" altLang="ko-KR" b="1" dirty="0">
                <a:latin typeface="+mj-ea"/>
                <a:ea typeface="+mj-ea"/>
              </a:rPr>
              <a:t>  </a:t>
            </a:r>
            <a:r>
              <a:rPr lang="ko-KR" altLang="en-US" b="1" dirty="0">
                <a:latin typeface="+mj-ea"/>
                <a:ea typeface="+mj-ea"/>
              </a:rPr>
              <a:t>연주 </a:t>
            </a:r>
            <a:r>
              <a:rPr lang="en-US" altLang="ko-KR" b="1" dirty="0">
                <a:latin typeface="+mj-ea"/>
                <a:ea typeface="+mj-ea"/>
              </a:rPr>
              <a:t>  </a:t>
            </a:r>
          </a:p>
          <a:p>
            <a:pPr marL="0" indent="0">
              <a:buNone/>
              <a:defRPr/>
            </a:pPr>
            <a:r>
              <a:rPr lang="en-US" altLang="ko-KR" dirty="0">
                <a:latin typeface="+mj-ea"/>
                <a:ea typeface="+mj-ea"/>
              </a:rPr>
              <a:t>                           </a:t>
            </a:r>
          </a:p>
          <a:p>
            <a:pPr marL="0" indent="0">
              <a:buNone/>
              <a:defRPr/>
            </a:pPr>
            <a:r>
              <a:rPr lang="en-US" altLang="ko-KR" b="1" dirty="0">
                <a:latin typeface="+mj-ea"/>
                <a:ea typeface="+mj-ea"/>
              </a:rPr>
              <a:t>2. </a:t>
            </a:r>
            <a:r>
              <a:rPr lang="ko-KR" altLang="en-US" b="1" dirty="0">
                <a:latin typeface="+mj-ea"/>
                <a:ea typeface="+mj-ea"/>
              </a:rPr>
              <a:t>클래식음악</a:t>
            </a:r>
            <a:r>
              <a:rPr lang="en-US" altLang="ko-KR" b="1" dirty="0">
                <a:latin typeface="+mj-ea"/>
                <a:ea typeface="+mj-ea"/>
              </a:rPr>
              <a:t>, </a:t>
            </a:r>
            <a:r>
              <a:rPr lang="ko-KR" altLang="en-US" b="1" dirty="0">
                <a:latin typeface="+mj-ea"/>
                <a:ea typeface="+mj-ea"/>
              </a:rPr>
              <a:t>어떻게 들어야 할까요</a:t>
            </a:r>
            <a:r>
              <a:rPr lang="en-US" altLang="ko-KR" b="1" dirty="0">
                <a:latin typeface="+mj-ea"/>
                <a:ea typeface="+mj-ea"/>
              </a:rPr>
              <a:t>? 2</a:t>
            </a:r>
            <a:r>
              <a:rPr lang="ko-KR" altLang="en-US" b="1" dirty="0">
                <a:latin typeface="+mj-ea"/>
                <a:ea typeface="+mj-ea"/>
              </a:rPr>
              <a:t>부</a:t>
            </a:r>
            <a:endParaRPr lang="en-US" altLang="ko-KR" b="1" dirty="0">
              <a:latin typeface="+mj-ea"/>
              <a:ea typeface="+mj-ea"/>
            </a:endParaRPr>
          </a:p>
          <a:p>
            <a:pPr marL="0" indent="0">
              <a:buNone/>
              <a:defRPr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600" b="1" dirty="0">
                <a:latin typeface="+mj-ea"/>
                <a:ea typeface="+mj-ea"/>
              </a:rPr>
              <a:t>◈</a:t>
            </a:r>
            <a:r>
              <a:rPr lang="en-US" altLang="ko-KR" sz="3200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강의</a:t>
            </a:r>
          </a:p>
          <a:p>
            <a:pPr marL="0" indent="0">
              <a:buNone/>
              <a:defRPr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400" b="1" dirty="0">
                <a:latin typeface="+mj-ea"/>
                <a:ea typeface="+mj-ea"/>
              </a:rPr>
              <a:t>◈</a:t>
            </a:r>
            <a:r>
              <a:rPr lang="en-US" altLang="ko-KR" b="1" dirty="0">
                <a:latin typeface="+mj-ea"/>
                <a:ea typeface="+mj-ea"/>
              </a:rPr>
              <a:t>  </a:t>
            </a:r>
            <a:r>
              <a:rPr lang="ko-KR" altLang="en-US" b="1" dirty="0">
                <a:latin typeface="+mj-ea"/>
                <a:ea typeface="+mj-ea"/>
              </a:rPr>
              <a:t>연주 </a:t>
            </a:r>
            <a:r>
              <a:rPr lang="en-US" altLang="ko-KR" b="1" dirty="0">
                <a:latin typeface="+mj-ea"/>
                <a:ea typeface="+mj-ea"/>
              </a:rPr>
              <a:t>  </a:t>
            </a:r>
          </a:p>
          <a:p>
            <a:pPr marL="0" indent="0">
              <a:buNone/>
              <a:defRPr/>
            </a:pPr>
            <a:r>
              <a:rPr lang="en-US" altLang="ko-KR" dirty="0">
                <a:latin typeface="+mj-ea"/>
                <a:ea typeface="+mj-ea"/>
              </a:rPr>
              <a:t>                            </a:t>
            </a:r>
          </a:p>
          <a:p>
            <a:pPr marL="0" indent="0">
              <a:buNone/>
              <a:defRPr/>
            </a:pPr>
            <a:r>
              <a:rPr lang="en-US" altLang="ko-KR" b="1" dirty="0">
                <a:latin typeface="+mj-ea"/>
                <a:ea typeface="+mj-ea"/>
              </a:rPr>
              <a:t>3. </a:t>
            </a:r>
            <a:r>
              <a:rPr lang="ko-KR" altLang="en-US" b="1" dirty="0">
                <a:latin typeface="+mj-ea"/>
                <a:ea typeface="+mj-ea"/>
              </a:rPr>
              <a:t>모든 순간의 클래식 </a:t>
            </a:r>
            <a:r>
              <a:rPr lang="en-US" altLang="ko-KR" b="1" dirty="0">
                <a:latin typeface="+mj-ea"/>
                <a:ea typeface="+mj-ea"/>
              </a:rPr>
              <a:t>3</a:t>
            </a:r>
            <a:r>
              <a:rPr lang="ko-KR" altLang="en-US" b="1" dirty="0">
                <a:latin typeface="+mj-ea"/>
                <a:ea typeface="+mj-ea"/>
              </a:rPr>
              <a:t>부</a:t>
            </a:r>
          </a:p>
          <a:p>
            <a:pPr marL="0" indent="0">
              <a:buNone/>
              <a:defRPr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600" b="1" dirty="0">
                <a:latin typeface="+mj-ea"/>
                <a:ea typeface="+mj-ea"/>
              </a:rPr>
              <a:t>◈</a:t>
            </a:r>
            <a:r>
              <a:rPr lang="en-US" altLang="ko-KR" sz="3200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강의</a:t>
            </a:r>
          </a:p>
          <a:p>
            <a:pPr marL="0" indent="0">
              <a:buNone/>
              <a:defRPr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400" b="1" dirty="0">
                <a:latin typeface="+mj-ea"/>
                <a:ea typeface="+mj-ea"/>
              </a:rPr>
              <a:t>◈</a:t>
            </a:r>
            <a:r>
              <a:rPr lang="en-US" altLang="ko-KR" b="1" dirty="0">
                <a:latin typeface="+mj-ea"/>
                <a:ea typeface="+mj-ea"/>
              </a:rPr>
              <a:t>  </a:t>
            </a:r>
            <a:r>
              <a:rPr lang="ko-KR" altLang="en-US" b="1" dirty="0">
                <a:latin typeface="+mj-ea"/>
                <a:ea typeface="+mj-ea"/>
              </a:rPr>
              <a:t>연주 </a:t>
            </a:r>
            <a:r>
              <a:rPr lang="en-US" altLang="ko-KR" b="1" dirty="0">
                <a:latin typeface="+mj-ea"/>
                <a:ea typeface="+mj-ea"/>
              </a:rPr>
              <a:t>  </a:t>
            </a:r>
            <a:r>
              <a:rPr lang="en-US" altLang="ko-KR" dirty="0">
                <a:latin typeface="+mj-ea"/>
                <a:ea typeface="+mj-ea"/>
              </a:rPr>
              <a:t>                         </a:t>
            </a:r>
          </a:p>
          <a:p>
            <a:pPr marL="0" indent="0">
              <a:buNone/>
              <a:defRPr/>
            </a:pPr>
            <a:r>
              <a:rPr lang="en-US" altLang="ko-KR" dirty="0">
                <a:latin typeface="+mj-ea"/>
                <a:ea typeface="+mj-ea"/>
              </a:rPr>
              <a:t>                          </a:t>
            </a:r>
          </a:p>
          <a:p>
            <a:pPr marL="0" indent="0">
              <a:buNone/>
              <a:defRPr/>
            </a:pPr>
            <a:r>
              <a:rPr lang="en-US" altLang="ko-KR" b="1" dirty="0">
                <a:latin typeface="+mj-ea"/>
                <a:ea typeface="+mj-ea"/>
              </a:rPr>
              <a:t>4.  </a:t>
            </a:r>
            <a:r>
              <a:rPr lang="ko-KR" altLang="en-US" b="1" dirty="0">
                <a:latin typeface="+mj-ea"/>
                <a:ea typeface="+mj-ea"/>
              </a:rPr>
              <a:t>마무리</a:t>
            </a:r>
            <a:endParaRPr lang="en-US" altLang="ko-KR" b="1" dirty="0">
              <a:latin typeface="+mj-ea"/>
              <a:ea typeface="+mj-ea"/>
            </a:endParaRPr>
          </a:p>
        </p:txBody>
      </p:sp>
      <p:sp>
        <p:nvSpPr>
          <p:cNvPr id="5" name="내용 개체 틀 2"/>
          <p:cNvSpPr txBox="1"/>
          <p:nvPr/>
        </p:nvSpPr>
        <p:spPr>
          <a:xfrm>
            <a:off x="3141405" y="313404"/>
            <a:ext cx="3487995" cy="523568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  <a:defRPr/>
            </a:pPr>
            <a:r>
              <a:rPr lang="en-US" altLang="ko-KR" sz="2400" b="1">
                <a:latin typeface="+mj-ea"/>
                <a:ea typeface="+mj-ea"/>
              </a:rPr>
              <a:t>&lt; </a:t>
            </a:r>
            <a:r>
              <a:rPr lang="ko-KR" altLang="en-US" sz="2400" b="1">
                <a:latin typeface="+mj-ea"/>
                <a:ea typeface="+mj-ea"/>
              </a:rPr>
              <a:t>강의 </a:t>
            </a:r>
            <a:r>
              <a:rPr lang="en-US" altLang="ko-KR" sz="2400" b="1">
                <a:latin typeface="+mj-ea"/>
                <a:ea typeface="+mj-ea"/>
              </a:rPr>
              <a:t>&amp; </a:t>
            </a:r>
            <a:r>
              <a:rPr lang="ko-KR" altLang="en-US" sz="2400" b="1">
                <a:latin typeface="+mj-ea"/>
                <a:ea typeface="+mj-ea"/>
              </a:rPr>
              <a:t>연주 순서 </a:t>
            </a:r>
            <a:r>
              <a:rPr lang="en-US" altLang="ko-KR" sz="2400" b="1">
                <a:latin typeface="+mj-ea"/>
                <a:ea typeface="+mj-ea"/>
              </a:rPr>
              <a:t>&gt;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>
            <a:spLocks noGrp="1"/>
          </p:cNvSpPr>
          <p:nvPr>
            <p:ph sz="quarter" idx="13"/>
          </p:nvPr>
        </p:nvSpPr>
        <p:spPr>
          <a:xfrm>
            <a:off x="1285639" y="1061990"/>
            <a:ext cx="6434510" cy="41762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ko-KR" sz="2800" b="1" dirty="0">
                <a:latin typeface="+mj-ea"/>
                <a:ea typeface="+mj-ea"/>
              </a:rPr>
              <a:t>1.  </a:t>
            </a:r>
            <a:r>
              <a:rPr lang="ko-KR" altLang="en-US" sz="2800" b="1" dirty="0">
                <a:latin typeface="+mj-ea"/>
                <a:ea typeface="+mj-ea"/>
              </a:rPr>
              <a:t>클래식음악과 현대인의 삶</a:t>
            </a:r>
            <a:r>
              <a:rPr lang="en-US" altLang="ko-KR" sz="2800" b="1" dirty="0">
                <a:latin typeface="+mj-ea"/>
                <a:ea typeface="+mj-ea"/>
              </a:rPr>
              <a:t>. </a:t>
            </a:r>
          </a:p>
          <a:p>
            <a:pPr marL="0" indent="0">
              <a:buNone/>
            </a:pPr>
            <a:endParaRPr lang="en-US" altLang="ko-KR" b="1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600" b="1" dirty="0">
                <a:latin typeface="+mj-ea"/>
                <a:ea typeface="+mj-ea"/>
              </a:rPr>
              <a:t>◈</a:t>
            </a:r>
            <a:r>
              <a:rPr lang="en-US" altLang="ko-KR" sz="3200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강의</a:t>
            </a:r>
            <a:endParaRPr lang="en-US" altLang="ko-KR" b="1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400" b="1" dirty="0">
                <a:latin typeface="+mj-ea"/>
                <a:ea typeface="+mj-ea"/>
              </a:rPr>
              <a:t>◈</a:t>
            </a:r>
            <a:r>
              <a:rPr lang="en-US" altLang="ko-KR" b="1" dirty="0">
                <a:latin typeface="+mj-ea"/>
                <a:ea typeface="+mj-ea"/>
              </a:rPr>
              <a:t>  </a:t>
            </a:r>
            <a:r>
              <a:rPr lang="ko-KR" altLang="en-US" b="1" dirty="0">
                <a:latin typeface="+mj-ea"/>
                <a:ea typeface="+mj-ea"/>
              </a:rPr>
              <a:t>연주 </a:t>
            </a:r>
            <a:r>
              <a:rPr lang="en-US" altLang="ko-KR" b="1" dirty="0">
                <a:latin typeface="+mj-ea"/>
                <a:ea typeface="+mj-ea"/>
              </a:rPr>
              <a:t>   </a:t>
            </a:r>
            <a:r>
              <a:rPr lang="en-US" altLang="ko-KR" dirty="0">
                <a:latin typeface="+mj-ea"/>
                <a:ea typeface="+mj-ea"/>
              </a:rPr>
              <a:t>1) </a:t>
            </a:r>
            <a:r>
              <a:rPr lang="ko-KR" altLang="en-US" dirty="0">
                <a:latin typeface="+mj-ea"/>
                <a:ea typeface="+mj-ea"/>
              </a:rPr>
              <a:t>언제나 </a:t>
            </a:r>
            <a:r>
              <a:rPr lang="ko-KR" altLang="en-US" dirty="0" err="1">
                <a:latin typeface="+mj-ea"/>
                <a:ea typeface="+mj-ea"/>
              </a:rPr>
              <a:t>몇번이라도</a:t>
            </a:r>
            <a:endParaRPr lang="en-US" altLang="ko-KR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dirty="0">
                <a:latin typeface="+mj-ea"/>
                <a:ea typeface="+mj-ea"/>
              </a:rPr>
              <a:t>                            2) </a:t>
            </a:r>
            <a:r>
              <a:rPr lang="ko-KR" altLang="en-US" dirty="0">
                <a:latin typeface="+mj-ea"/>
                <a:ea typeface="+mj-ea"/>
              </a:rPr>
              <a:t>인생의 회전 목마</a:t>
            </a:r>
            <a:endParaRPr lang="en-US" altLang="ko-KR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b="1" dirty="0">
                <a:latin typeface="+mj-ea"/>
                <a:ea typeface="+mj-ea"/>
              </a:rPr>
              <a:t>                            3) </a:t>
            </a:r>
            <a:r>
              <a:rPr lang="ko-KR" altLang="en-US" b="1" dirty="0">
                <a:latin typeface="+mj-ea"/>
                <a:ea typeface="+mj-ea"/>
              </a:rPr>
              <a:t>재즈 왈츠</a:t>
            </a:r>
            <a:endParaRPr lang="en-US" altLang="ko-KR" b="1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b="1" dirty="0">
                <a:latin typeface="+mj-ea"/>
                <a:ea typeface="+mj-ea"/>
              </a:rPr>
              <a:t>                            4) </a:t>
            </a:r>
            <a:r>
              <a:rPr lang="ko-KR" altLang="en-US" b="1" dirty="0" err="1">
                <a:latin typeface="+mj-ea"/>
                <a:ea typeface="+mj-ea"/>
              </a:rPr>
              <a:t>도나우</a:t>
            </a:r>
            <a:r>
              <a:rPr lang="ko-KR" altLang="en-US" b="1" dirty="0">
                <a:latin typeface="+mj-ea"/>
                <a:ea typeface="+mj-ea"/>
              </a:rPr>
              <a:t> 왈츠</a:t>
            </a:r>
            <a:endParaRPr lang="en-US" altLang="ko-KR" b="1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b="1" dirty="0">
                <a:latin typeface="+mj-ea"/>
                <a:ea typeface="+mj-ea"/>
              </a:rPr>
              <a:t>                            5) </a:t>
            </a:r>
            <a:r>
              <a:rPr lang="ko-KR" altLang="en-US" b="1" dirty="0">
                <a:latin typeface="+mj-ea"/>
                <a:ea typeface="+mj-ea"/>
              </a:rPr>
              <a:t>황제 왈츠</a:t>
            </a:r>
            <a:endParaRPr lang="en-US" altLang="ko-KR" b="1" dirty="0">
              <a:latin typeface="+mj-ea"/>
              <a:ea typeface="+mj-ea"/>
            </a:endParaRPr>
          </a:p>
          <a:p>
            <a:pPr marL="0" indent="0" fontAlgn="base">
              <a:buNone/>
            </a:pPr>
            <a:endParaRPr lang="en-US" altLang="ko-KR" b="1" dirty="0">
              <a:latin typeface="+mj-ea"/>
              <a:ea typeface="+mj-ea"/>
            </a:endParaRPr>
          </a:p>
          <a:p>
            <a:pPr marL="0" indent="0" fontAlgn="base">
              <a:buNone/>
            </a:pPr>
            <a:endParaRPr lang="en-US" altLang="ko-KR" b="1" dirty="0">
              <a:latin typeface="+mj-ea"/>
              <a:ea typeface="+mj-ea"/>
            </a:endParaRPr>
          </a:p>
          <a:p>
            <a:pPr marL="0" indent="0" fontAlgn="base">
              <a:buNone/>
            </a:pPr>
            <a:endParaRPr lang="en-US" altLang="ko-KR" b="1" dirty="0">
              <a:latin typeface="+mj-ea"/>
              <a:ea typeface="+mj-ea"/>
            </a:endParaRPr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1285639" y="5678127"/>
            <a:ext cx="4122175" cy="5235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b="1" dirty="0">
                <a:latin typeface="+mj-ea"/>
                <a:ea typeface="+mj-ea"/>
              </a:rPr>
              <a:t>강의 </a:t>
            </a:r>
            <a:r>
              <a:rPr lang="en-US" altLang="ko-KR" b="1" dirty="0">
                <a:latin typeface="+mj-ea"/>
                <a:ea typeface="+mj-ea"/>
              </a:rPr>
              <a:t>&amp; </a:t>
            </a:r>
            <a:r>
              <a:rPr lang="ko-KR" altLang="en-US" b="1" dirty="0" err="1">
                <a:latin typeface="+mj-ea"/>
                <a:ea typeface="+mj-ea"/>
              </a:rPr>
              <a:t>곡설명</a:t>
            </a:r>
            <a:r>
              <a:rPr lang="ko-KR" altLang="en-US" b="1" dirty="0">
                <a:latin typeface="+mj-ea"/>
                <a:ea typeface="+mj-ea"/>
              </a:rPr>
              <a:t> </a:t>
            </a:r>
            <a:r>
              <a:rPr lang="en-US" altLang="ko-KR" b="1" dirty="0">
                <a:latin typeface="+mj-ea"/>
                <a:ea typeface="+mj-ea"/>
              </a:rPr>
              <a:t>&amp; </a:t>
            </a:r>
            <a:r>
              <a:rPr lang="ko-KR" altLang="en-US" b="1" dirty="0">
                <a:latin typeface="+mj-ea"/>
                <a:ea typeface="+mj-ea"/>
              </a:rPr>
              <a:t>연주</a:t>
            </a:r>
            <a:endParaRPr lang="en-US" altLang="ko-KR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97933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413951" y="763230"/>
            <a:ext cx="6593580" cy="426597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ko-KR" sz="2800" b="1" dirty="0">
                <a:latin typeface="+mj-ea"/>
                <a:ea typeface="+mj-ea"/>
              </a:rPr>
              <a:t>2. </a:t>
            </a:r>
            <a:r>
              <a:rPr lang="ko-KR" altLang="en-US" sz="2800" b="1" dirty="0">
                <a:latin typeface="+mj-ea"/>
                <a:ea typeface="+mj-ea"/>
              </a:rPr>
              <a:t>클래식음악</a:t>
            </a:r>
            <a:r>
              <a:rPr lang="en-US" altLang="ko-KR" sz="2800" b="1" dirty="0">
                <a:latin typeface="+mj-ea"/>
                <a:ea typeface="+mj-ea"/>
              </a:rPr>
              <a:t>, </a:t>
            </a:r>
            <a:r>
              <a:rPr lang="ko-KR" altLang="en-US" sz="2800" b="1" dirty="0">
                <a:latin typeface="+mj-ea"/>
                <a:ea typeface="+mj-ea"/>
              </a:rPr>
              <a:t>어떻게 들어야 할까요</a:t>
            </a:r>
            <a:r>
              <a:rPr lang="en-US" altLang="ko-KR" sz="2800" b="1" dirty="0">
                <a:latin typeface="+mj-ea"/>
                <a:ea typeface="+mj-ea"/>
              </a:rPr>
              <a:t>?</a:t>
            </a:r>
          </a:p>
          <a:p>
            <a:pPr marL="0" indent="0">
              <a:buNone/>
            </a:pPr>
            <a:endParaRPr lang="en-US" altLang="ko-KR" b="1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600" b="1" dirty="0">
                <a:latin typeface="+mj-ea"/>
                <a:ea typeface="+mj-ea"/>
              </a:rPr>
              <a:t>◈</a:t>
            </a:r>
            <a:r>
              <a:rPr lang="en-US" altLang="ko-KR" sz="3200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강의</a:t>
            </a:r>
            <a:endParaRPr lang="en-US" altLang="ko-KR" b="1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400" b="1" dirty="0">
                <a:latin typeface="+mj-ea"/>
                <a:ea typeface="+mj-ea"/>
              </a:rPr>
              <a:t>◈</a:t>
            </a:r>
            <a:r>
              <a:rPr lang="en-US" altLang="ko-KR" b="1" dirty="0">
                <a:latin typeface="+mj-ea"/>
                <a:ea typeface="+mj-ea"/>
              </a:rPr>
              <a:t>  </a:t>
            </a:r>
            <a:r>
              <a:rPr lang="ko-KR" altLang="en-US" b="1" dirty="0">
                <a:latin typeface="+mj-ea"/>
                <a:ea typeface="+mj-ea"/>
              </a:rPr>
              <a:t>연주 </a:t>
            </a:r>
            <a:r>
              <a:rPr lang="en-US" altLang="ko-KR" b="1" dirty="0">
                <a:latin typeface="+mj-ea"/>
                <a:ea typeface="+mj-ea"/>
              </a:rPr>
              <a:t>   </a:t>
            </a:r>
            <a:r>
              <a:rPr lang="en-US" altLang="ko-KR" dirty="0">
                <a:latin typeface="+mj-ea"/>
                <a:ea typeface="+mj-ea"/>
              </a:rPr>
              <a:t>6) </a:t>
            </a:r>
            <a:r>
              <a:rPr lang="ko-KR" altLang="en-US" dirty="0">
                <a:latin typeface="+mj-ea"/>
                <a:ea typeface="+mj-ea"/>
              </a:rPr>
              <a:t>마법의 온기</a:t>
            </a:r>
            <a:endParaRPr lang="en-US" altLang="ko-KR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dirty="0">
                <a:latin typeface="+mj-ea"/>
                <a:ea typeface="+mj-ea"/>
              </a:rPr>
              <a:t>                            7) </a:t>
            </a:r>
            <a:r>
              <a:rPr lang="ko-KR" altLang="en-US" dirty="0">
                <a:latin typeface="+mj-ea"/>
                <a:ea typeface="+mj-ea"/>
              </a:rPr>
              <a:t>바다가 보이는 마을</a:t>
            </a:r>
            <a:endParaRPr lang="en-US" altLang="ko-KR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dirty="0">
                <a:latin typeface="+mj-ea"/>
                <a:ea typeface="+mj-ea"/>
              </a:rPr>
              <a:t>                            8) </a:t>
            </a:r>
            <a:r>
              <a:rPr lang="ko-KR" altLang="en-US" dirty="0">
                <a:latin typeface="+mj-ea"/>
                <a:ea typeface="+mj-ea"/>
              </a:rPr>
              <a:t>너를 태우고</a:t>
            </a:r>
            <a:endParaRPr lang="en-US" altLang="ko-KR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dirty="0">
                <a:latin typeface="+mj-ea"/>
                <a:ea typeface="+mj-ea"/>
              </a:rPr>
              <a:t>                            9) </a:t>
            </a:r>
            <a:r>
              <a:rPr lang="ko-KR" altLang="en-US" dirty="0">
                <a:latin typeface="+mj-ea"/>
                <a:ea typeface="+mj-ea"/>
              </a:rPr>
              <a:t>원령 공주</a:t>
            </a:r>
            <a:endParaRPr lang="en-US" altLang="ko-KR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 dirty="0">
                <a:latin typeface="+mj-ea"/>
                <a:ea typeface="+mj-ea"/>
              </a:rPr>
              <a:t>                            10) </a:t>
            </a:r>
            <a:r>
              <a:rPr lang="ko-KR" altLang="en-US" dirty="0">
                <a:latin typeface="+mj-ea"/>
                <a:ea typeface="+mj-ea"/>
              </a:rPr>
              <a:t>이웃집 토토로</a:t>
            </a: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1322510" y="5670754"/>
            <a:ext cx="4122175" cy="5235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b="1" dirty="0">
                <a:latin typeface="+mj-ea"/>
                <a:ea typeface="+mj-ea"/>
              </a:rPr>
              <a:t>강의 </a:t>
            </a:r>
            <a:r>
              <a:rPr lang="en-US" altLang="ko-KR" b="1" dirty="0">
                <a:latin typeface="+mj-ea"/>
                <a:ea typeface="+mj-ea"/>
              </a:rPr>
              <a:t>&amp; </a:t>
            </a:r>
            <a:r>
              <a:rPr lang="ko-KR" altLang="en-US" b="1" dirty="0" err="1">
                <a:latin typeface="+mj-ea"/>
                <a:ea typeface="+mj-ea"/>
              </a:rPr>
              <a:t>곡설명</a:t>
            </a:r>
            <a:r>
              <a:rPr lang="ko-KR" altLang="en-US" b="1" dirty="0">
                <a:latin typeface="+mj-ea"/>
                <a:ea typeface="+mj-ea"/>
              </a:rPr>
              <a:t> </a:t>
            </a:r>
            <a:r>
              <a:rPr lang="en-US" altLang="ko-KR" b="1" dirty="0">
                <a:latin typeface="+mj-ea"/>
                <a:ea typeface="+mj-ea"/>
              </a:rPr>
              <a:t>&amp; </a:t>
            </a:r>
            <a:r>
              <a:rPr lang="ko-KR" altLang="en-US" b="1" dirty="0">
                <a:latin typeface="+mj-ea"/>
                <a:ea typeface="+mj-ea"/>
              </a:rPr>
              <a:t>연주</a:t>
            </a:r>
            <a:endParaRPr lang="en-US" altLang="ko-KR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64586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329882" y="1677631"/>
            <a:ext cx="6766981" cy="344743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ko-KR" sz="2800" b="1" dirty="0">
                <a:latin typeface="+mj-ea"/>
                <a:ea typeface="+mj-ea"/>
              </a:rPr>
              <a:t>3. </a:t>
            </a:r>
            <a:r>
              <a:rPr lang="ko-KR" altLang="en-US" sz="2800" b="1" dirty="0">
                <a:latin typeface="+mj-ea"/>
                <a:ea typeface="+mj-ea"/>
              </a:rPr>
              <a:t>모든 순간의 클래식</a:t>
            </a:r>
            <a:endParaRPr lang="en-US" altLang="ko-KR" sz="2800" b="1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ko-KR" b="1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600" b="1" dirty="0">
                <a:latin typeface="+mj-ea"/>
                <a:ea typeface="+mj-ea"/>
              </a:rPr>
              <a:t>◈</a:t>
            </a:r>
            <a:r>
              <a:rPr lang="en-US" altLang="ko-KR" sz="3200" b="1" dirty="0">
                <a:latin typeface="+mj-ea"/>
                <a:ea typeface="+mj-ea"/>
              </a:rPr>
              <a:t> </a:t>
            </a:r>
            <a:r>
              <a:rPr lang="ko-KR" altLang="en-US" b="1" dirty="0">
                <a:latin typeface="+mj-ea"/>
                <a:ea typeface="+mj-ea"/>
              </a:rPr>
              <a:t>강의</a:t>
            </a:r>
            <a:endParaRPr lang="en-US" altLang="ko-KR" b="1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b="1" dirty="0">
                <a:latin typeface="+mj-ea"/>
                <a:ea typeface="+mj-ea"/>
              </a:rPr>
              <a:t>              </a:t>
            </a:r>
            <a:r>
              <a:rPr lang="en-US" altLang="ko-KR" sz="1400" b="1" dirty="0">
                <a:latin typeface="+mj-ea"/>
                <a:ea typeface="+mj-ea"/>
              </a:rPr>
              <a:t>◈</a:t>
            </a:r>
            <a:r>
              <a:rPr lang="en-US" altLang="ko-KR" b="1" dirty="0">
                <a:latin typeface="+mj-ea"/>
                <a:ea typeface="+mj-ea"/>
              </a:rPr>
              <a:t>  </a:t>
            </a:r>
            <a:r>
              <a:rPr lang="ko-KR" altLang="en-US" b="1" dirty="0">
                <a:latin typeface="+mj-ea"/>
                <a:ea typeface="+mj-ea"/>
              </a:rPr>
              <a:t>연주 </a:t>
            </a:r>
            <a:r>
              <a:rPr lang="en-US" altLang="ko-KR" b="1" dirty="0">
                <a:latin typeface="+mj-ea"/>
                <a:ea typeface="+mj-ea"/>
              </a:rPr>
              <a:t>   </a:t>
            </a:r>
            <a:r>
              <a:rPr lang="en-US" altLang="ko-KR" dirty="0">
                <a:latin typeface="+mj-ea"/>
                <a:ea typeface="+mj-ea"/>
              </a:rPr>
              <a:t>11) </a:t>
            </a:r>
            <a:r>
              <a:rPr lang="ko-KR" altLang="en-US" dirty="0">
                <a:latin typeface="+mj-ea"/>
                <a:ea typeface="+mj-ea"/>
              </a:rPr>
              <a:t>사랑의 인사</a:t>
            </a:r>
            <a:endParaRPr lang="en-US" altLang="ko-KR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dirty="0">
                <a:latin typeface="+mj-ea"/>
                <a:ea typeface="+mj-ea"/>
              </a:rPr>
              <a:t>                            12) g</a:t>
            </a:r>
            <a:r>
              <a:rPr lang="ko-KR" altLang="en-US" dirty="0">
                <a:latin typeface="+mj-ea"/>
                <a:ea typeface="+mj-ea"/>
              </a:rPr>
              <a:t>선상의 아리아</a:t>
            </a:r>
            <a:endParaRPr lang="en-US" altLang="ko-KR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dirty="0">
                <a:latin typeface="+mj-ea"/>
                <a:ea typeface="+mj-ea"/>
              </a:rPr>
              <a:t>                            13) </a:t>
            </a:r>
            <a:r>
              <a:rPr lang="ko-KR" altLang="en-US" dirty="0">
                <a:latin typeface="+mj-ea"/>
                <a:ea typeface="+mj-ea"/>
              </a:rPr>
              <a:t>그리운 금강산</a:t>
            </a:r>
            <a:endParaRPr lang="en-US" altLang="ko-KR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ko-KR" dirty="0">
                <a:latin typeface="+mj-ea"/>
                <a:ea typeface="+mj-ea"/>
              </a:rPr>
              <a:t>                            14) </a:t>
            </a:r>
            <a:r>
              <a:rPr lang="ko-KR" altLang="en-US" dirty="0">
                <a:latin typeface="+mj-ea"/>
                <a:ea typeface="+mj-ea"/>
              </a:rPr>
              <a:t>오 </a:t>
            </a:r>
            <a:r>
              <a:rPr lang="ko-KR" altLang="en-US" dirty="0" err="1">
                <a:latin typeface="+mj-ea"/>
                <a:ea typeface="+mj-ea"/>
              </a:rPr>
              <a:t>솔레미오</a:t>
            </a:r>
            <a:endParaRPr lang="en-US" altLang="ko-KR" dirty="0">
              <a:latin typeface="+mj-ea"/>
              <a:ea typeface="+mj-ea"/>
            </a:endParaRPr>
          </a:p>
          <a:p>
            <a:pPr marL="0" indent="0" fontAlgn="base">
              <a:buNone/>
            </a:pPr>
            <a:r>
              <a:rPr lang="en-US" altLang="ko-KR">
                <a:latin typeface="+mj-ea"/>
                <a:ea typeface="+mj-ea"/>
              </a:rPr>
              <a:t>                            15) </a:t>
            </a:r>
            <a:r>
              <a:rPr lang="ko-KR" altLang="en-US" dirty="0">
                <a:latin typeface="+mj-ea"/>
                <a:ea typeface="+mj-ea"/>
              </a:rPr>
              <a:t>베토벤 바이러스</a:t>
            </a: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1329882" y="5766619"/>
            <a:ext cx="4122175" cy="5235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b="1" dirty="0">
                <a:latin typeface="+mj-ea"/>
                <a:ea typeface="+mj-ea"/>
              </a:rPr>
              <a:t>강의 </a:t>
            </a:r>
            <a:r>
              <a:rPr lang="en-US" altLang="ko-KR" b="1" dirty="0">
                <a:latin typeface="+mj-ea"/>
                <a:ea typeface="+mj-ea"/>
              </a:rPr>
              <a:t>&amp; </a:t>
            </a:r>
            <a:r>
              <a:rPr lang="ko-KR" altLang="en-US" b="1" dirty="0" err="1">
                <a:latin typeface="+mj-ea"/>
                <a:ea typeface="+mj-ea"/>
              </a:rPr>
              <a:t>곡설명</a:t>
            </a:r>
            <a:r>
              <a:rPr lang="ko-KR" altLang="en-US" b="1" dirty="0">
                <a:latin typeface="+mj-ea"/>
                <a:ea typeface="+mj-ea"/>
              </a:rPr>
              <a:t> </a:t>
            </a:r>
            <a:r>
              <a:rPr lang="en-US" altLang="ko-KR" b="1" dirty="0">
                <a:latin typeface="+mj-ea"/>
                <a:ea typeface="+mj-ea"/>
              </a:rPr>
              <a:t>&amp; </a:t>
            </a:r>
            <a:r>
              <a:rPr lang="ko-KR" altLang="en-US" b="1" dirty="0">
                <a:latin typeface="+mj-ea"/>
                <a:ea typeface="+mj-ea"/>
              </a:rPr>
              <a:t>연주</a:t>
            </a:r>
            <a:endParaRPr lang="en-US" altLang="ko-KR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89139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263515" y="1655509"/>
            <a:ext cx="5653477" cy="6231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800" b="1" dirty="0">
                <a:latin typeface="+mj-ea"/>
                <a:ea typeface="+mj-ea"/>
              </a:rPr>
              <a:t>4.  </a:t>
            </a:r>
            <a:r>
              <a:rPr lang="ko-KR" altLang="en-US" sz="2800" b="1" dirty="0">
                <a:latin typeface="+mj-ea"/>
                <a:ea typeface="+mj-ea"/>
              </a:rPr>
              <a:t>마무리</a:t>
            </a:r>
            <a:endParaRPr lang="en-US" altLang="ko-KR" sz="2800" b="1" dirty="0">
              <a:latin typeface="+mj-ea"/>
              <a:ea typeface="+mj-ea"/>
            </a:endParaRPr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2023058" y="2791135"/>
            <a:ext cx="6022187" cy="14490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ct val="170000"/>
              </a:lnSpc>
              <a:buNone/>
            </a:pPr>
            <a:r>
              <a:rPr lang="ko-KR" altLang="en-US" sz="1600" dirty="0"/>
              <a:t>저의 오늘 강의가 추구하는 것은</a:t>
            </a:r>
            <a:r>
              <a:rPr lang="en-US" altLang="ko-KR" sz="1600" dirty="0"/>
              <a:t>, </a:t>
            </a:r>
            <a:r>
              <a:rPr lang="ko-KR" altLang="en-US" sz="1600" dirty="0"/>
              <a:t>제가 추천한 클래식을 듣고 여러분들의 삶에 음악이 주는 치유와 위로의 힘을 느끼시고</a:t>
            </a:r>
            <a:r>
              <a:rPr lang="en-US" altLang="ko-KR" sz="1600" dirty="0"/>
              <a:t>, </a:t>
            </a:r>
            <a:r>
              <a:rPr lang="ko-KR" altLang="en-US" sz="1600" dirty="0"/>
              <a:t>보다 더 행운과 행복이 가득한 날들이 되시길 바랍니다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2023058" y="4940711"/>
            <a:ext cx="4377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latinLnBrk="1">
              <a:lnSpc>
                <a:spcPct val="150000"/>
              </a:lnSpc>
              <a:defRPr/>
            </a:pPr>
            <a:r>
              <a:rPr lang="en-US" altLang="ko-KR" dirty="0">
                <a:hlinkClick r:id="rId2"/>
              </a:rPr>
              <a:t>https://www.youtube.com/@seungheekim</a:t>
            </a:r>
            <a:endParaRPr lang="en-US" altLang="ko-KR" b="1" dirty="0"/>
          </a:p>
        </p:txBody>
      </p:sp>
    </p:spTree>
    <p:extLst>
      <p:ext uri="{BB962C8B-B14F-4D97-AF65-F5344CB8AC3E}">
        <p14:creationId xmlns:p14="http://schemas.microsoft.com/office/powerpoint/2010/main" val="3521128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332" y="419415"/>
            <a:ext cx="7773338" cy="1596177"/>
          </a:xfrm>
        </p:spPr>
        <p:txBody>
          <a:bodyPr/>
          <a:lstStyle/>
          <a:p>
            <a:r>
              <a:rPr lang="ko-KR" altLang="en-US" dirty="0"/>
              <a:t>출강 자료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2820" y="3616819"/>
            <a:ext cx="5290151" cy="29757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내용 개체 틀 3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1407987" y="2327934"/>
            <a:ext cx="3635489" cy="204496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내용 개체 틀 2"/>
          <p:cNvSpPr txBox="1">
            <a:spLocks/>
          </p:cNvSpPr>
          <p:nvPr/>
        </p:nvSpPr>
        <p:spPr>
          <a:xfrm>
            <a:off x="951810" y="1765896"/>
            <a:ext cx="2998767" cy="4993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lnSpc>
                <a:spcPct val="170000"/>
              </a:lnSpc>
              <a:buNone/>
            </a:pPr>
            <a:r>
              <a:rPr lang="ko-KR" altLang="en-US" sz="1400" dirty="0"/>
              <a:t>인천상수도사업본부 직원연수</a:t>
            </a:r>
          </a:p>
        </p:txBody>
      </p:sp>
    </p:spTree>
    <p:extLst>
      <p:ext uri="{BB962C8B-B14F-4D97-AF65-F5344CB8AC3E}">
        <p14:creationId xmlns:p14="http://schemas.microsoft.com/office/powerpoint/2010/main" val="4057029317"/>
      </p:ext>
    </p:extLst>
  </p:cSld>
  <p:clrMapOvr>
    <a:masterClrMapping/>
  </p:clrMapOvr>
</p:sld>
</file>

<file path=ppt/theme/theme1.xml><?xml version="1.0" encoding="utf-8"?>
<a:theme xmlns:a="http://schemas.openxmlformats.org/drawingml/2006/main" name="물방울">
  <a:themeElements>
    <a:clrScheme name="물방울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물방울">
      <a:majorFont>
        <a:latin typeface="Tw Cen MT" panose="020B0602020104020603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물방울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351</Words>
  <Application>Microsoft Office PowerPoint</Application>
  <PresentationFormat>화면 슬라이드 쇼(4:3)</PresentationFormat>
  <Paragraphs>64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나눔고딕OTF ExtraBold</vt:lpstr>
      <vt:lpstr>맑은 고딕</vt:lpstr>
      <vt:lpstr>서울남산 장체B</vt:lpstr>
      <vt:lpstr>Arial</vt:lpstr>
      <vt:lpstr>Tw Cen MT</vt:lpstr>
      <vt:lpstr>물방울</vt:lpstr>
      <vt:lpstr>“해설이 있는 클래식 감상”  (강의 계획서)</vt:lpstr>
      <vt:lpstr>강의 개요</vt:lpstr>
      <vt:lpstr>프로그램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출강 자료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DONG</cp:lastModifiedBy>
  <cp:revision>46</cp:revision>
  <dcterms:created xsi:type="dcterms:W3CDTF">2024-05-16T09:06:00Z</dcterms:created>
  <dcterms:modified xsi:type="dcterms:W3CDTF">2024-07-17T06:15:00Z</dcterms:modified>
  <cp:version/>
</cp:coreProperties>
</file>